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8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D6D7-9199-4A65-812B-B3E1E64A34A8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1593-7697-4D3D-BA60-C57DE5C8BD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ibool@orang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15"/>
          <p:cNvCxnSpPr/>
          <p:nvPr/>
        </p:nvCxnSpPr>
        <p:spPr>
          <a:xfrm rot="5400000">
            <a:off x="1428740" y="3357574"/>
            <a:ext cx="6715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 descr="convoc ag de l'année 2020.jpg"/>
          <p:cNvPicPr>
            <a:picLocks noChangeAspect="1"/>
          </p:cNvPicPr>
          <p:nvPr/>
        </p:nvPicPr>
        <p:blipFill>
          <a:blip r:embed="rId2" cstate="print"/>
          <a:srcRect l="54584"/>
          <a:stretch>
            <a:fillRect/>
          </a:stretch>
        </p:blipFill>
        <p:spPr>
          <a:xfrm>
            <a:off x="4857752" y="0"/>
            <a:ext cx="4152864" cy="6700157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7000892" y="1000108"/>
            <a:ext cx="2045432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Lévriers </a:t>
            </a:r>
            <a:r>
              <a:rPr lang="fr-FR" sz="1600" b="1" dirty="0" smtClean="0"/>
              <a:t>&amp; Compagnie</a:t>
            </a:r>
          </a:p>
          <a:p>
            <a:r>
              <a:rPr lang="fr-FR" sz="1600" b="1" dirty="0" smtClean="0"/>
              <a:t>      59 </a:t>
            </a:r>
            <a:r>
              <a:rPr lang="fr-FR" sz="1600" b="1" dirty="0" smtClean="0"/>
              <a:t>rue des groies</a:t>
            </a:r>
          </a:p>
          <a:p>
            <a:r>
              <a:rPr lang="fr-FR" sz="1600" b="1" dirty="0" smtClean="0"/>
              <a:t>        17230 </a:t>
            </a:r>
            <a:r>
              <a:rPr lang="fr-FR" sz="1600" b="1" dirty="0" smtClean="0"/>
              <a:t>Charron</a:t>
            </a:r>
          </a:p>
          <a:p>
            <a:endParaRPr lang="fr-FR" sz="1600" dirty="0"/>
          </a:p>
        </p:txBody>
      </p:sp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A13B00D2-9411-42BD-B95D-D051BB4EE1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309"/>
          <a:stretch/>
        </p:blipFill>
        <p:spPr>
          <a:xfrm>
            <a:off x="142844" y="142852"/>
            <a:ext cx="4572032" cy="6592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6" name="Groupe 25"/>
          <p:cNvGrpSpPr/>
          <p:nvPr/>
        </p:nvGrpSpPr>
        <p:grpSpPr>
          <a:xfrm>
            <a:off x="0" y="0"/>
            <a:ext cx="4714876" cy="6476692"/>
            <a:chOff x="0" y="0"/>
            <a:chExt cx="4714876" cy="6476692"/>
          </a:xfrm>
        </p:grpSpPr>
        <p:sp>
          <p:nvSpPr>
            <p:cNvPr id="27" name="ZoneTexte 26"/>
            <p:cNvSpPr txBox="1"/>
            <p:nvPr/>
          </p:nvSpPr>
          <p:spPr>
            <a:xfrm>
              <a:off x="0" y="0"/>
              <a:ext cx="15477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Lévriers&amp; </a:t>
              </a:r>
              <a:r>
                <a:rPr lang="fr-FR" sz="1200" b="1" dirty="0" smtClean="0"/>
                <a:t>Compagnie</a:t>
              </a:r>
            </a:p>
            <a:p>
              <a:r>
                <a:rPr lang="fr-FR" sz="1200" b="1" dirty="0" smtClean="0"/>
                <a:t>59 rue des groies</a:t>
              </a:r>
            </a:p>
            <a:p>
              <a:r>
                <a:rPr lang="fr-FR" sz="1200" b="1" dirty="0" smtClean="0"/>
                <a:t>17230 Charron</a:t>
              </a:r>
            </a:p>
            <a:p>
              <a:r>
                <a:rPr lang="fr-FR" sz="1200" b="1" dirty="0" smtClean="0"/>
                <a:t>06.08.27.56.25</a:t>
              </a:r>
            </a:p>
            <a:p>
              <a:r>
                <a:rPr lang="fr-FR" sz="1200" b="1" dirty="0" smtClean="0">
                  <a:hlinkClick r:id="rId4"/>
                </a:rPr>
                <a:t>cibool@orange.fr</a:t>
              </a:r>
              <a:endParaRPr lang="fr-FR" sz="1200" b="1" dirty="0" smtClean="0"/>
            </a:p>
            <a:p>
              <a:r>
                <a:rPr lang="fr-FR" sz="1200" b="1" dirty="0" smtClean="0"/>
                <a:t>www.levriers-co.fr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1142976" y="1142984"/>
              <a:ext cx="22521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1" u="sng" dirty="0" smtClean="0"/>
                <a:t>Objet : Assemblée Générale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214414" y="1500174"/>
              <a:ext cx="11705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 smtClean="0"/>
                <a:t>Chers adhérents</a:t>
              </a:r>
              <a:r>
                <a:rPr lang="fr-FR" sz="1100" dirty="0" smtClean="0"/>
                <a:t>,</a:t>
              </a:r>
              <a:endParaRPr lang="fr-FR" sz="11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0" y="1714488"/>
              <a:ext cx="4714876" cy="330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100" b="1" dirty="0" smtClean="0"/>
                <a:t>Conformément à l’article 9 des statuts, </a:t>
              </a:r>
              <a:r>
                <a:rPr lang="fr-FR" sz="1100" b="1" dirty="0" smtClean="0"/>
                <a:t>nous </a:t>
              </a:r>
              <a:r>
                <a:rPr lang="fr-FR" sz="1100" b="1" dirty="0" smtClean="0"/>
                <a:t>vous </a:t>
              </a:r>
              <a:r>
                <a:rPr lang="fr-FR" sz="1100" b="1" dirty="0" smtClean="0"/>
                <a:t>invitons </a:t>
              </a:r>
              <a:r>
                <a:rPr lang="fr-FR" sz="1100" b="1" dirty="0" smtClean="0"/>
                <a:t>à participer à </a:t>
              </a:r>
              <a:r>
                <a:rPr lang="fr-FR" sz="1100" b="1" dirty="0" smtClean="0"/>
                <a:t>l’assemblée </a:t>
              </a:r>
              <a:r>
                <a:rPr lang="fr-FR" sz="1100" b="1" dirty="0" smtClean="0"/>
                <a:t>Générale de Lévriers &amp; Compagnie qui se tiendra le </a:t>
              </a:r>
              <a:r>
                <a:rPr lang="fr-FR" sz="1100" b="1" dirty="0" smtClean="0"/>
                <a:t>: </a:t>
              </a:r>
              <a:r>
                <a:rPr lang="fr-FR" sz="1100" b="1" dirty="0" smtClean="0"/>
                <a:t>		</a:t>
              </a:r>
              <a:r>
                <a:rPr lang="fr-FR" sz="1100" b="1" dirty="0" smtClean="0"/>
                <a:t>Samedi 3 </a:t>
              </a:r>
              <a:r>
                <a:rPr lang="fr-FR" sz="1100" b="1" dirty="0" smtClean="0"/>
                <a:t>avril 2021 à 14H</a:t>
              </a:r>
            </a:p>
            <a:p>
              <a:pPr algn="just"/>
              <a:r>
                <a:rPr lang="fr-FR" sz="1100" b="1" dirty="0" smtClean="0"/>
                <a:t>		Salle des Fêtes de Charron</a:t>
              </a:r>
            </a:p>
            <a:p>
              <a:endParaRPr lang="fr-FR" sz="1100" b="1" dirty="0"/>
            </a:p>
            <a:p>
              <a:pPr algn="ctr"/>
              <a:r>
                <a:rPr lang="fr-FR" sz="1100" b="1" u="sng" dirty="0" smtClean="0"/>
                <a:t>Ordre du jour</a:t>
              </a:r>
            </a:p>
            <a:p>
              <a:pPr algn="ctr"/>
              <a:r>
                <a:rPr lang="fr-FR" sz="1100" b="1" dirty="0" smtClean="0"/>
                <a:t>Rapport moral de l’année 2020</a:t>
              </a:r>
            </a:p>
            <a:p>
              <a:pPr algn="ctr"/>
              <a:r>
                <a:rPr lang="fr-FR" sz="1100" b="1" dirty="0" smtClean="0"/>
                <a:t>Rapport financier de l’année 2020</a:t>
              </a:r>
            </a:p>
            <a:p>
              <a:pPr algn="ctr"/>
              <a:r>
                <a:rPr lang="fr-FR" sz="1100" b="1" dirty="0" smtClean="0"/>
                <a:t>Projet pour l’année 2021</a:t>
              </a:r>
            </a:p>
            <a:p>
              <a:pPr algn="ctr"/>
              <a:r>
                <a:rPr lang="fr-FR" sz="1100" b="1" dirty="0" smtClean="0"/>
                <a:t>Election du conseil d’administration et du bureau</a:t>
              </a:r>
            </a:p>
            <a:p>
              <a:pPr algn="ctr"/>
              <a:r>
                <a:rPr lang="fr-FR" sz="1100" b="1" dirty="0" smtClean="0"/>
                <a:t>Questions diverses</a:t>
              </a:r>
            </a:p>
            <a:p>
              <a:endParaRPr lang="fr-FR" sz="1100" b="1" dirty="0"/>
            </a:p>
            <a:p>
              <a:pPr algn="just"/>
              <a:r>
                <a:rPr lang="fr-FR" sz="1100" b="1" dirty="0" smtClean="0"/>
                <a:t>Suite aux événements exceptionnels </a:t>
              </a:r>
              <a:r>
                <a:rPr lang="fr-FR" sz="1100" b="1" dirty="0" smtClean="0"/>
                <a:t>dû </a:t>
              </a:r>
              <a:r>
                <a:rPr lang="fr-FR" sz="1100" b="1" dirty="0" smtClean="0"/>
                <a:t>à la </a:t>
              </a:r>
              <a:r>
                <a:rPr lang="fr-FR" sz="1100" b="1" dirty="0" err="1"/>
                <a:t>C</a:t>
              </a:r>
              <a:r>
                <a:rPr lang="fr-FR" sz="1100" b="1" dirty="0" err="1" smtClean="0"/>
                <a:t>ovid</a:t>
              </a:r>
              <a:r>
                <a:rPr lang="fr-FR" sz="1100" b="1" dirty="0" smtClean="0"/>
                <a:t> nous ne pourrons pas accueillir plus de 30 personnes.</a:t>
              </a:r>
            </a:p>
            <a:p>
              <a:pPr algn="just"/>
              <a:r>
                <a:rPr lang="fr-FR" sz="1100" b="1" dirty="0" smtClean="0"/>
                <a:t>Merci de nous notifier votre présence au plus tôt. </a:t>
              </a:r>
            </a:p>
            <a:p>
              <a:pPr algn="just"/>
              <a:endParaRPr lang="fr-FR" sz="1100" b="1" dirty="0" smtClean="0"/>
            </a:p>
            <a:p>
              <a:pPr algn="just"/>
              <a:r>
                <a:rPr lang="fr-FR" sz="1100" b="1" dirty="0" smtClean="0"/>
                <a:t>Dans l’attente de vous rencontrer, </a:t>
              </a:r>
              <a:r>
                <a:rPr lang="fr-FR" sz="1100" b="1" dirty="0" smtClean="0"/>
                <a:t>nous </a:t>
              </a:r>
              <a:r>
                <a:rPr lang="fr-FR" sz="1100" b="1" dirty="0" smtClean="0"/>
                <a:t>vous prions </a:t>
              </a:r>
              <a:r>
                <a:rPr lang="fr-FR" sz="1100" b="1" dirty="0" smtClean="0"/>
                <a:t>d’agréer, chers adhérents,</a:t>
              </a:r>
            </a:p>
            <a:p>
              <a:pPr algn="just"/>
              <a:r>
                <a:rPr lang="fr-FR" sz="1100" b="1" dirty="0" smtClean="0"/>
                <a:t>L’expression </a:t>
              </a:r>
              <a:r>
                <a:rPr lang="fr-FR" sz="1100" b="1" smtClean="0"/>
                <a:t>de </a:t>
              </a:r>
              <a:r>
                <a:rPr lang="fr-FR" sz="1100" b="1" smtClean="0"/>
                <a:t>nos</a:t>
              </a:r>
              <a:r>
                <a:rPr lang="fr-FR" sz="1100" b="1" smtClean="0"/>
                <a:t> </a:t>
              </a:r>
              <a:r>
                <a:rPr lang="fr-FR" sz="1100" b="1" dirty="0" smtClean="0"/>
                <a:t>salutations respectueuses.</a:t>
              </a:r>
              <a:endParaRPr lang="fr-FR" sz="11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857356" y="5072074"/>
              <a:ext cx="7858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i="1" u="sng" dirty="0" smtClean="0"/>
                <a:t>Mandat</a:t>
              </a:r>
              <a:endParaRPr lang="fr-FR" sz="1100" b="1" i="1" u="sng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2357422" y="5929330"/>
              <a:ext cx="21339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 smtClean="0"/>
                <a:t>Fait à _________, le ___/___/___</a:t>
              </a:r>
              <a:endParaRPr lang="fr-FR" sz="11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143240" y="6215082"/>
              <a:ext cx="7441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/>
                <a:t>S</a:t>
              </a:r>
              <a:r>
                <a:rPr lang="fr-FR" sz="1100" b="1" dirty="0" smtClean="0"/>
                <a:t>ignature</a:t>
              </a:r>
              <a:endParaRPr lang="fr-FR" sz="1100" b="1" dirty="0"/>
            </a:p>
          </p:txBody>
        </p:sp>
      </p:grpSp>
      <p:cxnSp>
        <p:nvCxnSpPr>
          <p:cNvPr id="34" name="Connecteur droit 33"/>
          <p:cNvCxnSpPr/>
          <p:nvPr/>
        </p:nvCxnSpPr>
        <p:spPr>
          <a:xfrm>
            <a:off x="0" y="5357826"/>
            <a:ext cx="47863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0" y="5357826"/>
            <a:ext cx="500810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Je soussigné _____________ donne pouvoir à ___________ pour me représenter</a:t>
            </a:r>
          </a:p>
          <a:p>
            <a:r>
              <a:rPr lang="fr-FR" sz="1100" b="1" dirty="0" smtClean="0"/>
              <a:t>À l’assemblée Générale annuelle de Lévriers et Compagnie afin de délibérer </a:t>
            </a:r>
          </a:p>
          <a:p>
            <a:r>
              <a:rPr lang="fr-FR" sz="1100" b="1" dirty="0" smtClean="0"/>
              <a:t>et prendre part aux votes en mes lieu et place sur les questions à l’ordre du jour.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100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ordi</cp:lastModifiedBy>
  <cp:revision>6</cp:revision>
  <dcterms:created xsi:type="dcterms:W3CDTF">2021-02-28T19:57:19Z</dcterms:created>
  <dcterms:modified xsi:type="dcterms:W3CDTF">2021-03-03T10:32:38Z</dcterms:modified>
</cp:coreProperties>
</file>